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6" r:id="rId9"/>
    <p:sldId id="264" r:id="rId10"/>
    <p:sldId id="265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methodological_terms.academic.ru/741/%D0%9A%D0%9E%D0%9D%D0%A1%D0%9F%D0%95%D0%9A%D0%A2%D0%98%D0%A0%D0%9E%D0%92%D0%90%D0%9D%D0%98%D0%95" TargetMode="External"/><Relationship Id="rId2" Type="http://schemas.openxmlformats.org/officeDocument/2006/relationships/hyperlink" Target="http://methodological_terms.academic.ru/2123/%D0%A3%D0%9F%D0%A0%D0%90%D0%96%D0%9D%D0%95%D0%9D%D0%98%D0%9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ethodological_terms.academic.ru/1638/%D0%A0%D0%95%D0%A4%D0%95%D0%A0%D0%98%D0%A0%D0%9E%D0%92%D0%90%D0%9D%D0%98%D0%95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interpret.me/library.php?kompressiya_1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interpret.me/library.php?kompressiya_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30626"/>
          </a:xfrm>
        </p:spPr>
        <p:txBody>
          <a:bodyPr>
            <a:normAutofit/>
          </a:bodyPr>
          <a:lstStyle/>
          <a:p>
            <a:r>
              <a:rPr lang="ru-RU" dirty="0" smtClean="0"/>
              <a:t>Компрессия текса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КОМПРЕССИЯ ТЕКСТА</a:t>
            </a:r>
            <a:r>
              <a:rPr lang="ru-RU" b="0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КОМПРЕССИЯ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(от лат.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compressio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– сжатие) 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ТЕКСТА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Сокращение, «сжатие» текста до пределов минимальной избыточности, достаточной для понимания. К. т.может быть рассмотрена как самостоятельное </a:t>
            </a:r>
            <a:r>
              <a:rPr lang="ru-RU" sz="22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упражнение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 а также использоваться для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составления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рефератов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или 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аннотаций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 В зависимости от коммуникативной задачи различаются следующие виды К.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т.:</a:t>
            </a:r>
            <a:r>
              <a:rPr lang="ru-RU" sz="2200" u="sng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конспектирование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 аннотирование, </a:t>
            </a:r>
            <a:r>
              <a:rPr lang="ru-RU" sz="22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реферирование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 рецензирование. Результаты компрессии, полученные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врезультате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переработки первичных текстов и получения вторичного текста различаются по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своемуназначению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 сфере применения, языковому оформлению, наличию или отсутствию интерпретации и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оценкисодержания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прочитанного (прослушанного).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img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slide_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ocuments\img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8825" y="3592512"/>
            <a:ext cx="508635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ocuments\img7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 descr="C:\Users\User\Documents\img1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ocuments\img9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ocuments\img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dirty="0" smtClean="0">
                <a:hlinkClick r:id="rId2"/>
              </a:rPr>
              <a:t> Виды </a:t>
            </a:r>
            <a:r>
              <a:rPr lang="ru-RU" dirty="0" smtClean="0">
                <a:hlinkClick r:id="rId2"/>
              </a:rPr>
              <a:t>компрессии</a:t>
            </a:r>
            <a:r>
              <a:rPr lang="ru-RU" b="0" dirty="0" smtClean="0">
                <a:hlinkClick r:id="rId2"/>
              </a:rPr>
              <a:t> </a:t>
            </a:r>
            <a:r>
              <a:rPr lang="ru-RU" dirty="0" smtClean="0">
                <a:hlinkClick r:id="rId2"/>
              </a:rPr>
              <a:t>текста</a:t>
            </a:r>
            <a:r>
              <a:rPr lang="ru-RU" b="0" dirty="0" smtClean="0"/>
              <a:t/>
            </a:r>
            <a:br>
              <a:rPr lang="ru-RU" b="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b="1" dirty="0" smtClean="0"/>
              <a:t>Информационная компрессия</a:t>
            </a:r>
            <a:r>
              <a:rPr lang="ru-RU" dirty="0" smtClean="0"/>
              <a:t> – это сжатие плана означающего при сохранении плана означаемого.</a:t>
            </a:r>
          </a:p>
          <a:p>
            <a:r>
              <a:rPr lang="ru-RU" b="1" dirty="0" smtClean="0"/>
              <a:t>Означающее</a:t>
            </a:r>
            <a:r>
              <a:rPr lang="ru-RU" dirty="0" smtClean="0"/>
              <a:t> - материальная оболочка языкового знака (звучание, написание и т.п.) , находящаяся в неразрывной связи с его содержательной стороной (означаемым).</a:t>
            </a:r>
          </a:p>
          <a:p>
            <a:r>
              <a:rPr lang="ru-RU" b="1" dirty="0" smtClean="0"/>
              <a:t>Означаемое</a:t>
            </a:r>
            <a:r>
              <a:rPr lang="ru-RU" dirty="0" smtClean="0"/>
              <a:t> - содержание, смысл языкового знака, находящиеся в неразрывной связи с его материальной оболочкой (означающим).</a:t>
            </a:r>
          </a:p>
          <a:p>
            <a:r>
              <a:rPr lang="ru-RU" b="1" dirty="0" smtClean="0"/>
              <a:t>Знак -</a:t>
            </a:r>
            <a:r>
              <a:rPr lang="ru-RU" dirty="0" smtClean="0"/>
              <a:t>это материальный предмет (явление, событие), выступающий в качестве представителя некоторого другого предмета, свойства или отношения и использующийся для приобретения, хранения, переработки и передачи сообщений.</a:t>
            </a:r>
          </a:p>
          <a:p>
            <a:r>
              <a:rPr lang="ru-RU" dirty="0" smtClean="0"/>
              <a:t>Существуют семиотические и коммуникативные способы информационной компрессии.</a:t>
            </a:r>
          </a:p>
          <a:p>
            <a:r>
              <a:rPr lang="ru-RU" b="1" dirty="0" smtClean="0"/>
              <a:t>К семиотическим</a:t>
            </a:r>
            <a:r>
              <a:rPr lang="ru-RU" dirty="0" smtClean="0"/>
              <a:t> (знаковым, языковым) относятся: лексическая компрессия, синтаксическая компрессия и формирование речевых стереотипов.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К коммуникативным</a:t>
            </a:r>
            <a:r>
              <a:rPr lang="ru-RU" dirty="0" smtClean="0"/>
              <a:t> (собственно текстовым) относятся: свертывание информации и применение повторной номинации.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Идеальным </a:t>
            </a:r>
            <a:r>
              <a:rPr lang="ru-RU" b="1" dirty="0" smtClean="0"/>
              <a:t>примером лексической компрессии</a:t>
            </a:r>
            <a:r>
              <a:rPr lang="ru-RU" dirty="0" smtClean="0"/>
              <a:t> считается употребление термина без его определения, так как термин номинирует понятие в предельно свернутом виде.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Синтаксическая компрессия</a:t>
            </a:r>
            <a:r>
              <a:rPr lang="ru-RU" dirty="0" smtClean="0"/>
              <a:t> предусматривает сжатие знаковой структуры путем </a:t>
            </a:r>
            <a:r>
              <a:rPr lang="ru-RU" dirty="0" err="1" smtClean="0"/>
              <a:t>эллиптирования</a:t>
            </a:r>
            <a:r>
              <a:rPr lang="ru-RU" dirty="0" smtClean="0"/>
              <a:t>, грамматической неполноты, бессоюзия, синтаксической асимметрии (пропуска логических звеньев высказывания).</a:t>
            </a:r>
          </a:p>
          <a:p>
            <a:r>
              <a:rPr lang="ru-RU" dirty="0" smtClean="0"/>
              <a:t>Примеры на синтаксическую компрессию: </a:t>
            </a:r>
            <a:r>
              <a:rPr lang="ru-RU" i="1" dirty="0" smtClean="0"/>
              <a:t>– Да, музыкальная одаренность Скрябина обнаружилась очень рано, но музыкальная одаренность вообще проявляется рано</a:t>
            </a:r>
            <a:r>
              <a:rPr lang="ru-RU" dirty="0" smtClean="0"/>
              <a:t>(А. </a:t>
            </a:r>
            <a:r>
              <a:rPr lang="ru-RU" dirty="0" err="1" smtClean="0"/>
              <a:t>Рекемчук</a:t>
            </a:r>
            <a:r>
              <a:rPr lang="ru-RU" dirty="0" smtClean="0"/>
              <a:t>). В этом предложении опущено логико-смысловое звено на уровне означающего, ср.: </a:t>
            </a:r>
            <a:r>
              <a:rPr lang="ru-RU" i="1" dirty="0" smtClean="0"/>
              <a:t>Да, музыкальная одаренность Скрябина обнаружилась очень рано, но</a:t>
            </a:r>
            <a:r>
              <a:rPr lang="ru-RU" dirty="0" smtClean="0"/>
              <a:t>[в этом нет ничего удивительно, потому что] </a:t>
            </a:r>
            <a:r>
              <a:rPr lang="ru-RU" i="1" dirty="0" smtClean="0"/>
              <a:t>музыкальная одаренность вообще проявляется рано.</a:t>
            </a:r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>
                <a:hlinkClick r:id="rId2"/>
              </a:rPr>
              <a:t> Виды </a:t>
            </a:r>
            <a:r>
              <a:rPr lang="ru-RU" dirty="0" smtClean="0">
                <a:hlinkClick r:id="rId2"/>
              </a:rPr>
              <a:t>компрессии</a:t>
            </a:r>
            <a:r>
              <a:rPr lang="ru-RU" b="0" dirty="0" smtClean="0">
                <a:hlinkClick r:id="rId2"/>
              </a:rPr>
              <a:t> </a:t>
            </a:r>
            <a:r>
              <a:rPr lang="ru-RU" dirty="0" smtClean="0">
                <a:hlinkClick r:id="rId2"/>
              </a:rPr>
              <a:t>текста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Синтаксическая компрессия</a:t>
            </a:r>
            <a:r>
              <a:rPr lang="ru-RU" dirty="0" smtClean="0"/>
              <a:t> предусматривает сжатие знаковой структуры путем </a:t>
            </a:r>
            <a:r>
              <a:rPr lang="ru-RU" dirty="0" err="1" smtClean="0"/>
              <a:t>эллиптирования</a:t>
            </a:r>
            <a:r>
              <a:rPr lang="ru-RU" dirty="0" smtClean="0"/>
              <a:t>, грамматической неполноты, бессоюзия, синтаксической асимметрии (пропуска логических звеньев высказывания).</a:t>
            </a:r>
          </a:p>
          <a:p>
            <a:endParaRPr lang="ru-RU" dirty="0" smtClean="0"/>
          </a:p>
          <a:p>
            <a:r>
              <a:rPr lang="ru-RU" dirty="0" smtClean="0"/>
              <a:t>Примеры на синтаксическую компрессию: </a:t>
            </a:r>
            <a:r>
              <a:rPr lang="ru-RU" i="1" dirty="0" smtClean="0"/>
              <a:t>– Да, музыкальная одаренность Скрябина обнаружилась очень рано, но музыкальная одаренность вообще проявляется рано</a:t>
            </a:r>
            <a:r>
              <a:rPr lang="ru-RU" dirty="0" smtClean="0"/>
              <a:t>(А. </a:t>
            </a:r>
            <a:r>
              <a:rPr lang="ru-RU" dirty="0" err="1" smtClean="0"/>
              <a:t>Рекемчук</a:t>
            </a:r>
            <a:r>
              <a:rPr lang="ru-RU" dirty="0" smtClean="0"/>
              <a:t>). В этом предложении опущено логико-смысловое звено на уровне означающего, ср.: </a:t>
            </a:r>
            <a:r>
              <a:rPr lang="ru-RU" i="1" dirty="0" smtClean="0"/>
              <a:t>Да, музыкальная одаренность Скрябина обнаружилась очень рано, но</a:t>
            </a:r>
            <a:r>
              <a:rPr lang="ru-RU" dirty="0" smtClean="0"/>
              <a:t>[в этом нет ничего удивительно, потому что] </a:t>
            </a:r>
            <a:r>
              <a:rPr lang="ru-RU" i="1" dirty="0" smtClean="0"/>
              <a:t>музыкальная одаренность вообще проявляется рано.</a:t>
            </a:r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26</TotalTime>
  <Words>10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Модульная</vt:lpstr>
      <vt:lpstr>Компрессия текса </vt:lpstr>
      <vt:lpstr>КОМПРЕССИЯ ТЕКСТА.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 Виды компрессии текста </vt:lpstr>
      <vt:lpstr> Виды компрессии текста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Компрессия текса </dc:title>
  <dc:creator>User</dc:creator>
  <cp:lastModifiedBy>User</cp:lastModifiedBy>
  <cp:revision>6</cp:revision>
  <dcterms:created xsi:type="dcterms:W3CDTF">2015-11-06T19:44:06Z</dcterms:created>
  <dcterms:modified xsi:type="dcterms:W3CDTF">2015-11-16T07:42:49Z</dcterms:modified>
</cp:coreProperties>
</file>